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18873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78cb73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d4155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dda418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e7ddeb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f25556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fc1330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7068c3f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710ca62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71b7236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72603fb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7308b18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82a74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8ca0a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96e0b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a1599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ab507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b608e6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c08392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c01b6c9d7c1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2019-11-04T12:36:55Z</dcterms:created>
  <dcterms:modified xsi:type="dcterms:W3CDTF">2019-11-04T12:36:55Z</dcterms:modified>
  <dc:title>How to upload MyGuide Chrome Extension to the Chrome Web Store</dc:title>
  <dc:description/>
  <dc:subject>How to upload MyGuide Chrome Extension to the Chrome Web Store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