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presProps" Target="presProps.xml"/>
  <Relationship Id="rId18" Type="http://schemas.openxmlformats.org/officeDocument/2006/relationships/viewProps" Target="viewProps.xml"/>
  <Relationship Id="rId1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5764866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7f6e3b78394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7f6e4126b32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7f6e41bdd3a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7f6e425cdb1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7f6e42f3d97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7f6e4392f6014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7f6e3c14cfc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7f6e3cabda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7f6e3d4ec3d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7f6e3de1edf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7f6e3e8102f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7f6e3f20145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7f6e3fe8996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7f6e4087b2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4">
  <a:themeElements>
    <a:clrScheme name="Theme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2019-09-16T11:12:59Z</dcterms:created>
  <dcterms:modified xsi:type="dcterms:W3CDTF">2019-09-16T11:12:59Z</dcterms:modified>
  <dc:title>How to Force Install Apps via Google Admin</dc:title>
  <dc:description/>
  <dc:subject>How to Force Install Apps via Google Admin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