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5774134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3da6ee0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345c29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3e90b5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48bef9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52f01f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5c623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6691f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70c33a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7a33f5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84a262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8e15e0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3e4dacb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9844e6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a274db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abe4fa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3ee4f4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3f87e5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02e932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0c98c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16c93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20f8f5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d842a2cf3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0" descr="Description of Step Slide Number: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2019-09-17T12:57:33Z</dcterms:created>
  <dcterms:modified xsi:type="dcterms:W3CDTF">2019-09-17T12:57:33Z</dcterms:modified>
  <dc:title>Install MyGuide Salesforce Package</dc:title>
  <dc:description/>
  <dc:subject>Install MyGuide Salesforce Package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