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presProps" Target="presProps.xml"/>
  <Relationship Id="rId20" Type="http://schemas.openxmlformats.org/officeDocument/2006/relationships/viewProps" Target="viewProps.xml"/>
  <Relationship Id="rId2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5774388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22d3ed25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232bf9a1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23362808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23410e1e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234a7ef4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23575675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236188ca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236af95d16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22dcfa9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22e7324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22f1613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22fad007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2304fdc3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230e6d8c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23189b2e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d80e2322c870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9">
  <a:themeElements>
    <a:clrScheme name="Theme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2019-09-17T13:39:57Z</dcterms:created>
  <dcterms:modified xsi:type="dcterms:W3CDTF">2019-09-17T13:39:57Z</dcterms:modified>
  <dc:title>Configure MyGuide as Custom Page</dc:title>
  <dc:description/>
  <dc:subject>Configure MyGuide as Custom Page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