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9144000" cy="68580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slide" Target="slides/slide6.xml"/>
  <Relationship Id="rId9" Type="http://schemas.openxmlformats.org/officeDocument/2006/relationships/slide" Target="slides/slide7.xml"/>
  <Relationship Id="rId10" Type="http://schemas.openxmlformats.org/officeDocument/2006/relationships/slide" Target="slides/slide8.xml"/>
  <Relationship Id="rId11" Type="http://schemas.openxmlformats.org/officeDocument/2006/relationships/slide" Target="slides/slide9.xml"/>
  <Relationship Id="rId12" Type="http://schemas.openxmlformats.org/officeDocument/2006/relationships/slide" Target="slides/slide10.xml"/>
  <Relationship Id="rId13" Type="http://schemas.openxmlformats.org/officeDocument/2006/relationships/slide" Target="slides/slide11.xml"/>
  <Relationship Id="rId14" Type="http://schemas.openxmlformats.org/officeDocument/2006/relationships/slide" Target="slides/slide12.xml"/>
  <Relationship Id="rId15" Type="http://schemas.openxmlformats.org/officeDocument/2006/relationships/presProps" Target="presProps.xml"/>
  <Relationship Id="rId16" Type="http://schemas.openxmlformats.org/officeDocument/2006/relationships/viewProps" Target="viewProps.xml"/>
  <Relationship Id="rId17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257744128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d80e327a23961.png"/>
</Relationships>

</file>

<file path=ppt/slides/_rels/slide1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d80e32d443b210.png"/>
</Relationships>

</file>

<file path=ppt/slides/_rels/slide1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d80e32ddb1fe11.png"/>
</Relationships>

</file>

<file path=ppt/slides/_rels/slide1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d80e32e7de2912.pn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d80e3283ecfc2.pn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d80e328d5ebb3.pn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d80e32978d3f4.pn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d80e32a1bee45.png"/>
</Relationships>

</file>

<file path=ppt/slides/_rels/slide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d80e32ab35ff6.png"/>
</Relationships>

</file>

<file path=ppt/slides/_rels/slide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d80e32b563967.png"/>
</Relationships>

</file>

<file path=ppt/slides/_rels/slide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d80e32bed7d58.png"/>
</Relationships>

</file>

<file path=ppt/slides/_rels/slide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d80e32c9d1b89.pn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Front Slide" descr="Description of Front 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9" descr="Description of Step Slide Number: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10" descr="Description of Step Slide Number: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Last Slide" descr="Description of Front 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1" descr="Description of Step Slide Number: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2" descr="Description of Step Slide Number: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3" descr="Description of Step Slide Number: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4" descr="Description of Step Slide Number: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5" descr="Description of Step Slide Number: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6" descr="Description of Step Slide Number: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7" descr="Description of Step Slide Number: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8" descr="Description of Step Slide Number: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eme37">
  <a:themeElements>
    <a:clrScheme name="Theme3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37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37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12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EdCast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MyGuide</dc:creator>
  <cp:lastModifiedBy>MyGuide</cp:lastModifiedBy>
  <dcterms:created xsi:type="dcterms:W3CDTF">2019-09-17T13:44:07Z</dcterms:created>
  <dcterms:modified xsi:type="dcterms:W3CDTF">2019-09-17T13:44:07Z</dcterms:modified>
  <dc:title>Configure MyGuide for QUICK HELP</dc:title>
  <dc:description/>
  <dc:subject>Configure MyGuide for QUICK HELP</dc:subject>
  <cp:keywords>MyGuide</cp:keywords>
  <cp:category>None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