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presProps" Target="presProps.xml"/>
  <Relationship Id="rId18" Type="http://schemas.openxmlformats.org/officeDocument/2006/relationships/viewProps" Target="viewProps.xml"/>
  <Relationship Id="rId1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5774452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4b6b5e5f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4bc46501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4bcdddea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4bd80c5b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4be23a31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4bebac6914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4b7526d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4b7e978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4b88c6b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4b92f607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4b9c675b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4ba6952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4bb0c36a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4bba35aa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1">
  <a:themeElements>
    <a:clrScheme name="Theme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2019-09-17T13:50:46Z</dcterms:created>
  <dcterms:modified xsi:type="dcterms:W3CDTF">2019-09-17T13:50:46Z</dcterms:modified>
  <dc:title>Add New Community inside Salesforce Lightning</dc:title>
  <dc:description/>
  <dc:subject>Add New Community inside Salesforce Lightning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