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5789680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8be6b26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917e445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922108f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92b7e44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9356d86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93f1ac5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949873015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8c832a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8d29d8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8dc0cd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8e639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8f067d9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8f9d823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904449d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33790db25f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9">
  <a:themeElements>
    <a:clrScheme name="Theme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2019-09-19T08:08:43Z</dcterms:created>
  <dcterms:modified xsi:type="dcterms:W3CDTF">2019-09-19T08:08:43Z</dcterms:modified>
  <dc:title>How to Auto Login on MyGuide Chrome Player via MyGuide SFDC Application</dc:title>
  <dc:description/>
  <dc:subject>How to Auto Login on MyGuide Chrome Player via MyGuide SFDC Application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