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62190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2346b06602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2346b97e75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2346c37a8f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2346cd36c1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2346d776f9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2346e1b2c7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2019-12-24T15:53:15Z</dcterms:created>
  <dcterms:modified xsi:type="dcterms:W3CDTF">2019-12-24T15:53:15Z</dcterms:modified>
  <dc:title>How to Add a Workflow Guide</dc:title>
  <dc:description/>
  <dc:subject>How to Add a Workflow Guide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