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10163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af1d68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0c69e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1720bc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219bf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2b1a74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35d3a1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404cf1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4a499e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54c35d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5ec0a6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68fe78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b9433a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7378dc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7d3285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87ab1f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9258a8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9c197324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c3fe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cdc0d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d846f3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e3401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ed3bd9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1f7f61d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b2d1202ae08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1" descr="Description of Step Slide Number: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2" descr="Description of Step Slide Number: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2019-10-25T10:40:26Z</dcterms:created>
  <dcterms:modified xsi:type="dcterms:W3CDTF">2019-10-25T10:40:26Z</dcterms:modified>
  <dc:title>Uninstalling MyGuide package and all its dependencies</dc:title>
  <dc:description/>
  <dc:subject>Uninstalling MyGuide package and all its dependencies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