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6375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98d80d775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98d89f31d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98d942b4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98d9da5c6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98da7e0ef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98db21952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98dbb5808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2019-12-26T11:26:16Z</dcterms:created>
  <dcterms:modified xsi:type="dcterms:W3CDTF">2019-12-26T11:26:16Z</dcterms:modified>
  <dc:title>How to Organize Guides into Folders and Sub Folders</dc:title>
  <dc:description/>
  <dc:subject>How to Organize Guides into Folders and Sub Folders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