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6395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153afe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1e4e1e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28856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32b3e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3c3cb6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04e3b46b59a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2019-12-26T16:45:37Z</dcterms:created>
  <dcterms:modified xsi:type="dcterms:W3CDTF">2019-12-26T16:45:37Z</dcterms:modified>
  <dc:title>How to view a guide in ShowMe mode</dc:title>
  <dc:description/>
  <dc:subject>How to view a guide in ShowMe mode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