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presProps" Target="presProps.xml"/>
  <Relationship Id="rId20" Type="http://schemas.openxmlformats.org/officeDocument/2006/relationships/viewProps" Target="viewProps.xml"/>
  <Relationship Id="rId2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3513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5565c8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ade267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b81112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c2002e12.pn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cb714713.pn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d5a19d14.pn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ded41a15.pn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e8ffa616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5e6efb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689d4a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7307ac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7c78c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86a6cf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90d429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9a43da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40560a471f8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1" descr="Description of Step Slide Number: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2" descr="Description of Step Slide Number: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3" descr="Description of Step Slide Number: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4" descr="Description of Step Slide Number: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2019-07-30T14:36:53Z</dcterms:created>
  <dcterms:modified xsi:type="dcterms:W3CDTF">2019-07-30T14:36:53Z</dcterms:modified>
  <dc:title>How to Add Complex Message Steps with Tooltips</dc:title>
  <dc:description/>
  <dc:subject>How to Add Complex Message Steps with Tooltips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