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783809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bbc79aa47e3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bbc79b39511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bbc79bcb80b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bbc79c663a3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bbc79d0190b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bbc79d9507f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bbc79e2fea1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2020-05-13T10:10:34Z</dcterms:created>
  <dcterms:modified xsi:type="dcterms:W3CDTF">2020-05-13T10:10:34Z</dcterms:modified>
  <dc:title>Add a Workflow Guide</dc:title>
  <dc:description/>
  <dc:subject>Add a Workflow Guide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