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151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9ee864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f7829a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018c44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0b1817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153d50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1ebc92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289db1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332ed8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3c3705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4624f5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d50642d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a826c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b20c8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bb40b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c567a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cec677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d92d7d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e3aa69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2ced3471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2020-06-11T18:07:05Z</dcterms:created>
  <dcterms:modified xsi:type="dcterms:W3CDTF">2020-06-11T18:07:05Z</dcterms:modified>
  <dc:title>Add MyGuide Utility Bar to App</dc:title>
  <dc:description/>
  <dc:subject>Add MyGuide Utility Bar to App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