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presProps" Target="presProps.xml"/>
  <Relationship Id="rId18" Type="http://schemas.openxmlformats.org/officeDocument/2006/relationships/viewProps" Target="viewProps.xml"/>
  <Relationship Id="rId1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8091951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3fdde505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4037ca14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404258f9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404bba20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4055de72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40601ab614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3fe7677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3ff1ff22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3ffb6177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4006062a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401009bd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4019b4cf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4023c67b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8402d428f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4">
  <a:themeElements>
    <a:clrScheme name="Theme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2020-06-11T19:20:29Z</dcterms:created>
  <dcterms:modified xsi:type="dcterms:W3CDTF">2020-06-11T19:20:29Z</dcterms:modified>
  <dc:title>Add New Community inside Salesforce Lightning</dc:title>
  <dc:description/>
  <dc:subject>Add New Community inside Salesforce Lightning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