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5108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9a9101fc5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9a9716d6910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9a91a9da6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9a925b8bc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9a9309fb9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9a93b38c8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9a9466951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9a9518a9f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9a95bba42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39a9669408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2021-03-18T18:23:13Z</dcterms:created>
  <dcterms:modified xsi:type="dcterms:W3CDTF">2021-03-18T18:23:13Z</dcterms:modified>
  <dc:title>Brand Logo &amp; Watermark</dc:title>
  <dc:description/>
  <dc:subject>Brand Logo &amp; Watermark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