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presProps" Target="presProps.xml"/>
  <Relationship Id="rId14" Type="http://schemas.openxmlformats.org/officeDocument/2006/relationships/viewProps" Target="viewProps.xml"/>
  <Relationship Id="rId15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05108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101fc51.pn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716d6910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1a9da6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25b8bc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309fb9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3b38c8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466951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518a9f7.pn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5bba428.pn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539a96694089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Fron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Las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1" descr="Description of Step Slide Number: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2" descr="Description of Step Slide Number: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3" descr="Description of Step Slide Number: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4" descr="Description of Step Slide Number: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5" descr="Description of Step Slide Number: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6" descr="Description of Step Slide Number: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7" descr="Description of Step Slide Number: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8" descr="Description of Step Slide Number: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10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EdCast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MyGuide</dc:creator>
  <cp:lastModifiedBy>MyGuide</cp:lastModifiedBy>
  <dcterms:created xsi:type="dcterms:W3CDTF">2021-03-18T18:23:13Z</dcterms:created>
  <dcterms:modified xsi:type="dcterms:W3CDTF">2021-03-18T18:23:13Z</dcterms:modified>
  <dc:title>Brand Logo &amp; Watermark</dc:title>
  <dc:description/>
  <dc:subject>Brand Logo &amp; Watermark</dc:subject>
  <cp:keywords>MyGuide</cp:keywords>
  <cp:category>None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