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presProps" Target="presProps.xml"/>
  <Relationship Id="rId12" Type="http://schemas.openxmlformats.org/officeDocument/2006/relationships/viewProps" Target="viewProps.xml"/>
  <Relationship Id="rId1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791754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c7e76b70f05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c7e76c05397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c7e76c96e06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c7e76d3598c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c7e76dc88a5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c7e76e67655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c7e76f0709d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c7e76f99230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6" descr="Description of Step Slide Number: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2020-05-22T14:53:31Z</dcterms:created>
  <dcterms:modified xsi:type="dcterms:W3CDTF">2020-05-22T14:53:31Z</dcterms:modified>
  <dc:title>Capture Screen and Delay Capture</dc:title>
  <dc:description/>
  <dc:subject>Capture Screen and Delay Capture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