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presProps" Target="presProps.xml"/>
  <Relationship Id="rId12" Type="http://schemas.openxmlformats.org/officeDocument/2006/relationships/viewProps" Target="viewProps.xml"/>
  <Relationship Id="rId13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2791754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ec7e76b70f051.pn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ec7e76c053972.pn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ec7e76c96e063.pn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ec7e76d3598c4.pn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ec7e76dc88a55.pn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ec7e76e676556.png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ec7e76f0709d7.png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ec7e76f992308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144000" cy="6858000"/>
          <a:chOff x="0" y="0"/>
          <a:chExt cx="9144000" cy="6858000"/>
        </a:xfrm>
      </p:grpSpPr>
      <p:pic>
        <p:nvPicPr>
          <p:cNvPr id="1" name="Front Slide" descr="Description of Front 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144000" cy="6858000"/>
          <a:chOff x="0" y="0"/>
          <a:chExt cx="9144000" cy="6858000"/>
        </a:xfrm>
      </p:grpSpPr>
      <p:pic>
        <p:nvPicPr>
          <p:cNvPr id="1" name="Step Slide Number: 1" descr="Description of Step Slide Number: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144000" cy="6858000"/>
          <a:chOff x="0" y="0"/>
          <a:chExt cx="9144000" cy="6858000"/>
        </a:xfrm>
      </p:grpSpPr>
      <p:pic>
        <p:nvPicPr>
          <p:cNvPr id="1" name="Step Slide Number: 2" descr="Description of Step Slide Number: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144000" cy="6858000"/>
          <a:chOff x="0" y="0"/>
          <a:chExt cx="9144000" cy="6858000"/>
        </a:xfrm>
      </p:grpSpPr>
      <p:pic>
        <p:nvPicPr>
          <p:cNvPr id="1" name="Step Slide Number: 3" descr="Description of Step Slide Number: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144000" cy="6858000"/>
          <a:chOff x="0" y="0"/>
          <a:chExt cx="9144000" cy="6858000"/>
        </a:xfrm>
      </p:grpSpPr>
      <p:pic>
        <p:nvPicPr>
          <p:cNvPr id="1" name="Step Slide Number: 4" descr="Description of Step Slide Number: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144000" cy="6858000"/>
          <a:chOff x="0" y="0"/>
          <a:chExt cx="9144000" cy="6858000"/>
        </a:xfrm>
      </p:grpSpPr>
      <p:pic>
        <p:nvPicPr>
          <p:cNvPr id="1" name="Step Slide Number: 5" descr="Description of Step Slide Number: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144000" cy="6858000"/>
          <a:chOff x="0" y="0"/>
          <a:chExt cx="9144000" cy="6858000"/>
        </a:xfrm>
      </p:grpSpPr>
      <p:pic>
        <p:nvPicPr>
          <p:cNvPr id="1" name="Step Slide Number: 6" descr="Description of Step Slide Number: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144000" cy="6858000"/>
          <a:chOff x="0" y="0"/>
          <a:chExt cx="9144000" cy="6858000"/>
        </a:xfrm>
      </p:grpSpPr>
      <p:pic>
        <p:nvPicPr>
          <p:cNvPr id="1" name="Last Slide" descr="Description of Front 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8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EdCast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MyGuide</dc:creator>
  <cp:lastModifiedBy>MyGuide</cp:lastModifiedBy>
  <dcterms:created xsi:type="dcterms:W3CDTF">2020-05-22T14:53:31Z</dcterms:created>
  <dcterms:modified xsi:type="dcterms:W3CDTF">2020-05-22T14:53:31Z</dcterms:modified>
  <dc:title>Capture Screen and Delay Capture</dc:title>
  <dc:description/>
  <dc:subject>Capture Screen and Delay Capture</dc:subject>
  <cp:keywords>MyGuide</cp:keywords>
  <cp:category>None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