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presProps" Target="presProps.xml"/>
  <Relationship Id="rId19" Type="http://schemas.openxmlformats.org/officeDocument/2006/relationships/viewProps" Target="viewProps.xml"/>
  <Relationship Id="rId2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8091589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5dad096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5e06d285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5e1114c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5e1ae237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5e24d685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5e2e9b08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5e38acaf15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5db6d35b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5dc1273d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5dca7e3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5dd4c556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5dde4410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5de86de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5df2c109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e275dfc86ed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4">
  <a:themeElements>
    <a:clrScheme name="Theme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2020-06-11T18:20:10Z</dcterms:created>
  <dcterms:modified xsi:type="dcterms:W3CDTF">2020-06-11T18:20:10Z</dcterms:modified>
  <dc:title>Configure Domain for Salesforce Lightning</dc:title>
  <dc:description/>
  <dc:subject>Configure Domain for Salesforce Lightning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