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8232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1f091d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2a0d5f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35631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40896a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4b11e7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bdc955faf0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2021-08-17T15:58:09Z</dcterms:created>
  <dcterms:modified xsi:type="dcterms:W3CDTF">2021-08-17T15:58:09Z</dcterms:modified>
  <dc:title>Configure feedback email address</dc:title>
  <dc:description/>
  <dc:subject>Configure feedback email address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