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18232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bdc91f091d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bdc92a0d5f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bdc9356311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bdc940896a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bdc94b11e7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bdc955faf0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Fron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" descr="Description of Step Slide Number: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2" descr="Description of Step Slide Number: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3" descr="Description of Step Slide Number: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4" descr="Description of Step Slide Number: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Las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EdCast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MyGuide</dc:creator>
  <cp:lastModifiedBy>MyGuide</cp:lastModifiedBy>
  <dcterms:created xsi:type="dcterms:W3CDTF">2021-08-17T15:58:09Z</dcterms:created>
  <dcterms:modified xsi:type="dcterms:W3CDTF">2021-08-17T15:58:09Z</dcterms:modified>
  <dc:title>Configure feedback email address</dc:title>
  <dc:description/>
  <dc:subject>Configure feedback email address</dc:subject>
  <cp:keywords>MyGuide</cp:keywords>
  <cp:category>None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