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presProps" Target="presProps.xml"/>
  <Relationship Id="rId20" Type="http://schemas.openxmlformats.org/officeDocument/2006/relationships/viewProps" Target="viewProps.xml"/>
  <Relationship Id="rId2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8091894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1c4770bc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1c9ec6a5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1ca8f56c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1cb33253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1cbc7e6d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1cc682fc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1cd0d5a5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1cda703f16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1c50ef0e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1c5a6147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1c644a0a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1c6dd829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1c77fa94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1c81dd43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1c8b1398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1c954a74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2" descr="Description of Step Slide Number: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3" descr="Description of Step Slide Number: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4" descr="Description of Step Slide Number: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5">
  <a:themeElements>
    <a:clrScheme name="Theme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16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2020-06-11T19:11:00Z</dcterms:created>
  <dcterms:modified xsi:type="dcterms:W3CDTF">2020-06-11T19:11:00Z</dcterms:modified>
  <dc:title>Configure MyGuide as Custom Page</dc:title>
  <dc:description/>
  <dc:subject>Configure MyGuide as Custom Page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