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presProps" Target="presProps.xml"/>
  <Relationship Id="rId16" Type="http://schemas.openxmlformats.org/officeDocument/2006/relationships/viewProps" Target="viewProps.xml"/>
  <Relationship Id="rId17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8092019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86ac2d3b1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86b1b7c4d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86b256ca0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86b2f2a0e12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86acbb447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86ad5fd3b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86ae02773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86ae9db5d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86af4223d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86afda18e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86b07bc7d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86b11ea68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0" descr="Description of Step Slide Number: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47">
  <a:themeElements>
    <a:clrScheme name="Theme4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12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2020-06-11T19:31:56Z</dcterms:created>
  <dcterms:modified xsi:type="dcterms:W3CDTF">2020-06-11T19:31:56Z</dcterms:modified>
  <dc:title>Configure MyGuide for QUICK HELP</dc:title>
  <dc:description/>
  <dc:subject>Configure MyGuide for QUICK HELP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