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9352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c96c79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d2f24a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dca094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e692b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f119d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4fa3e0c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63315043259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2020-09-17T09:50:04Z</dcterms:created>
  <dcterms:modified xsi:type="dcterms:W3CDTF">2020-09-17T09:50:04Z</dcterms:modified>
  <dc:title>Embed URL</dc:title>
  <dc:description>Share Guide, Play Live Guide Automatically</dc:description>
  <dc:subject>Embed URL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