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presProps" Target="presProps.xml"/>
  <Relationship Id="rId22" Type="http://schemas.openxmlformats.org/officeDocument/2006/relationships/viewProps" Target="viewProps.xml"/>
  <Relationship Id="rId2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6919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27b0ac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85b9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90031c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998d31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a405b2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ad8988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b78a98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c28f88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ce3bbf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dafac118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319a5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3c114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489d6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52f7b8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5c863f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66c18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717840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7f007b3a24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2020-01-22T06:47:30Z</dcterms:created>
  <dcterms:modified xsi:type="dcterms:W3CDTF">2020-01-22T06:47:30Z</dcterms:modified>
  <dc:title>Example of Rules Engine with Mix and Match</dc:title>
  <dc:description/>
  <dc:subject>Example of Rules Engine with Mix and Match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