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presProps" Target="presProps.xml"/>
  <Relationship Id="rId14" Type="http://schemas.openxmlformats.org/officeDocument/2006/relationships/viewProps" Target="viewProps.xml"/>
  <Relationship Id="rId1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51764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4a589685f6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4a58f930a410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4a58a1c199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4a58ac6b9f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4a58b7b602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4a58c2f44b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4a58cd72ca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4a58d8b207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4a58e40a3d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4a58ee74a5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2021-03-19T13:22:17Z</dcterms:created>
  <dcterms:modified xsi:type="dcterms:W3CDTF">2021-03-19T13:22:17Z</dcterms:modified>
  <dc:title>First and Last slides</dc:title>
  <dc:description>Org wide video slides, Image Library</dc:description>
  <dc:subject>First and Last slides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