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presProps" Target="presProps.xml"/>
  <Relationship Id="rId37" Type="http://schemas.openxmlformats.org/officeDocument/2006/relationships/viewProps" Target="viewProps.xml"/>
  <Relationship Id="rId3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0336727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87ef11b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8e44c76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8eeef3b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8fa484b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057ed5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111b20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1b2d34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26696c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31a2a0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3c1682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47651d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88a9a48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526c74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5d3e0a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68cf5b22.pn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7423bc23.pn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7e7bac24.pn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8a139f25.pn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9554d326.pn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a0857c27.pn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aacbcd28.pn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b5deb829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895e1273.pn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c0e75d30.pn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cb7bc631.pn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d6840732.pn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9e19b7c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8a1359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8abf954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8b75027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8c293ad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8cd9a1f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90a8d9192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7" descr="Description of Step Slide Number: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8" descr="Description of Step Slide Number: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9" descr="Description of Step Slide Number: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0" descr="Description of Step Slide Number: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1" descr="Description of Step Slide Number: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2" descr="Description of Step Slide Number: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3" descr="Description of Step Slide Number: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4" descr="Description of Step Slide Number: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5" descr="Description of Step Slide Number: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6" descr="Description of Step Slide Number: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7" descr="Description of Step Slide Number: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8" descr="Description of Step Slide Number: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9" descr="Description of Step Slide Number: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0" descr="Description of Step Slide Number: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1" descr="Description of Step Slide Number: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5">
  <a:themeElements>
    <a:clrScheme name="Theme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2021-02-26T14:49:43Z</dcterms:created>
  <dcterms:modified xsi:type="dcterms:W3CDTF">2021-02-26T14:49:43Z</dcterms:modified>
  <dc:title>Guide Details Insights</dc:title>
  <dc:description>Guide Played Stats, Guide Played Overview, Guide Play Sources (Push-notifications, Beacons, Panel &amp; URL), Detailed Summary, Steps Flow, Drop-Off Funnel, ShowMe, TestMe Activity, Guide, Exit-Guide &amp; Step Surveys, Response Distribution, User Activity</dc:description>
  <dc:subject>Guide Details Insights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