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15563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8a2524d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8a2dc36e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8a377b8c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8a41292c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8a4a4a9d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8a540e32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8a5cbce7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1d68a666346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2021-02-05T15:47:46Z</dcterms:created>
  <dcterms:modified xsi:type="dcterms:W3CDTF">2021-02-05T15:47:46Z</dcterms:modified>
  <dc:title>Hide Brand Logo</dc:title>
  <dc:description>Hide Brand Logo from the Default Themed Step Popup</dc:description>
  <dc:subject>Hide Brand Logo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