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08007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0b3ebabfcc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0b3ec46c8b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0b3ece6071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0b3ed8b92c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0b3ee2c7c6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0b3eec93ad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0b3ef6a31c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0b3f00e0b2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e0b3f0a9f2f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2020-06-10T10:20:27Z</dcterms:created>
  <dcterms:modified xsi:type="dcterms:W3CDTF">2020-06-10T10:20:27Z</dcterms:modified>
  <dc:title>Hide the previous button</dc:title>
  <dc:description/>
  <dc:subject>Hide the previous button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