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1736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026962281b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02696ae47c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026974faee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02697e239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02698808f9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0269922c22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02699b4fda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2021-02-07T17:42:46Z</dcterms:created>
  <dcterms:modified xsi:type="dcterms:W3CDTF">2021-02-07T17:42:46Z</dcterms:modified>
  <dc:title>How does a user see the Task List</dc:title>
  <dc:description>Task List widget on Player, How Task List works</dc:description>
  <dc:subject>How does a user see the Task List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