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626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f1668f2d7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f16728a76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f167c07de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f168640c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f1690817f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f169a3e4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2020-01-21T12:41:10Z</dcterms:created>
  <dcterms:modified xsi:type="dcterms:W3CDTF">2020-01-21T12:41:10Z</dcterms:modified>
  <dc:title>How does Ignore Text feature works</dc:title>
  <dc:description/>
  <dc:subject>How does Ignore Text feature works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