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93136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7d28dd9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2b6509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356346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3ea08a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48db8f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531545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5c33d6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666dd9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7db659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7e5dc0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7ef0de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7f90756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030447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0d34ec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17327a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316c8212d4a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2020-01-29T11:29:01Z</dcterms:created>
  <dcterms:modified xsi:type="dcterms:W3CDTF">2020-01-29T11:29:01Z</dcterms:modified>
  <dc:title>How does Translation work</dc:title>
  <dc:description/>
  <dc:subject>How does Translation work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