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109917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505310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b1d38a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bc7b85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c7c6db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d2f6dd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dd865514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5aaa8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65e28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70d6c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7b399b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860e9f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90f0a6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9b61d3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ad61ba6bee6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2021-05-25T20:44:37Z</dcterms:created>
  <dcterms:modified xsi:type="dcterms:W3CDTF">2021-05-25T20:44:37Z</dcterms:modified>
  <dc:title>How to add a CV step in creator extension using CV selector</dc:title>
  <dc:description/>
  <dc:subject>How to add a CV step in creator extension using CV selector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