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6581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a052131b8c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a05213a22d6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a052144108d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a05214d306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a0521571a5a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a052160d973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a052169cbae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a05217373f5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2020-04-22T14:17:55Z</dcterms:created>
  <dcterms:modified xsi:type="dcterms:W3CDTF">2020-04-22T14:17:55Z</dcterms:modified>
  <dc:title>How to Add Application URLs</dc:title>
  <dc:description/>
  <dc:subject>How to Add Application URLs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