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03320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6c06b5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c3b87c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cce2a2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d8b7ce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e4e9ba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75087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7e6b3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88965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92bf20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9c6e63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a663c9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b08cb2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0aba2b9bb3f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2021-01-22T11:42:30Z</dcterms:created>
  <dcterms:modified xsi:type="dcterms:W3CDTF">2021-01-22T11:42:30Z</dcterms:modified>
  <dc:title>How to add multiple users at once through bulk import</dc:title>
  <dc:description/>
  <dc:subject>How to add multiple users at once through bulk import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