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80995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ee61dab27a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ee61e44ae1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ee61ee1cb6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ee61f8566f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ee62028b06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2020-01-15T10:14:53Z</dcterms:created>
  <dcterms:modified xsi:type="dcterms:W3CDTF">2020-01-15T10:14:53Z</dcterms:modified>
  <dc:title>How to Add Opacity</dc:title>
  <dc:description/>
  <dc:subject>How to Add Opacity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