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presProps" Target="presProps.xml"/>
  <Relationship Id="rId16" Type="http://schemas.openxmlformats.org/officeDocument/2006/relationships/viewProps" Target="viewProps.xml"/>
  <Relationship Id="rId1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80977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edeff73dfa1.pn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edf050793e10.png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edf059fd0811.png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edf063bec612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edf0011471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edf00a8f57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edf0148eb2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edf01dcd6e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edf027c796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edf0324a9c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edf03bc59a8.pn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edf0463f59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9" descr="Description of Step Slide Number: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0" descr="Description of Step Slide Number: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6" descr="Description of Step Slide Number: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7" descr="Description of Step Slide Number: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8" descr="Description of Step Slide Number: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2020-01-15T09:44:31Z</dcterms:created>
  <dcterms:modified xsi:type="dcterms:W3CDTF">2020-01-15T09:44:31Z</dcterms:modified>
  <dc:title>How to Add Screencast</dc:title>
  <dc:description/>
  <dc:subject>How to Add Screencast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