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presProps" Target="presProps.xml"/>
  <Relationship Id="rId21" Type="http://schemas.openxmlformats.org/officeDocument/2006/relationships/viewProps" Target="viewProps.xml"/>
  <Relationship Id="rId2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0707296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e8815f7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ee90ab1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ef4097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efe8c6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f0974a1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f1497cc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f1ec522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f2a3d70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f3527d917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e92db7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e9d5c3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ea866d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eb34d78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ebd8e54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ec87352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ed33d60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195eddf9b4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0">
  <a:themeElements>
    <a:clrScheme name="Theme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2021-04-10T12:11:20Z</dcterms:created>
  <dcterms:modified xsi:type="dcterms:W3CDTF">2021-04-10T12:11:20Z</dcterms:modified>
  <dc:title>How to Add Segments</dc:title>
  <dc:description>Keys, Key Values, Segments, Segment Values, Segment Data</dc:description>
  <dc:subject>How to Add Segments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