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presProps" Target="presProps.xml"/>
  <Relationship Id="rId20" Type="http://schemas.openxmlformats.org/officeDocument/2006/relationships/viewProps" Target="viewProps.xml"/>
  <Relationship Id="rId2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26239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073696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60e422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6a21d5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745d6f12.pn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7e8d0d13.pn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88c90b14.pn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92c29415.png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9c84cb16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110a05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1ac701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25433b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2ec24e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38b990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42f095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4c6e99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162256aced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1" descr="Description of Step Slide Number: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2" descr="Description of Step Slide Number: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3" descr="Description of Step Slide Number: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4" descr="Description of Step Slide Number: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2020-01-17T07:28:32Z</dcterms:created>
  <dcterms:modified xsi:type="dcterms:W3CDTF">2020-01-17T07:28:32Z</dcterms:modified>
  <dc:title>How to Add Simple Message Steps without any Tooltips</dc:title>
  <dc:description/>
  <dc:subject>How to Add Simple Message Steps without any Tooltips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