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802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2c68c9a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3207f0910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2d063a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2da5791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2e455fa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2edd2d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2f811b8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30210e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30b8f10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99e315ca96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2020-01-23T13:22:52Z</dcterms:created>
  <dcterms:modified xsi:type="dcterms:W3CDTF">2020-01-23T13:22:52Z</dcterms:modified>
  <dc:title>How to Add Users to MyGuide Admin</dc:title>
  <dc:description/>
  <dc:subject>How to Add Users to MyGuide Admin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