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79312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c546cf035b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c54727f6cc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c5473233f611.pn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c5473bacf612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c546d8d8b7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c546e31087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c546ec4f99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c546f64b09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c5470084d7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c5470a4280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c547147ef8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c5471dbad8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0" descr="Description of Step Slide Number: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2020-01-13T11:28:44Z</dcterms:created>
  <dcterms:modified xsi:type="dcterms:W3CDTF">2020-01-13T11:28:44Z</dcterms:modified>
  <dc:title>How to Allow or Disallow Download Options</dc:title>
  <dc:description/>
  <dc:subject>How to Allow or Disallow Download Options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