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presProps" Target="presProps.xml"/>
  <Relationship Id="rId20" Type="http://schemas.openxmlformats.org/officeDocument/2006/relationships/viewProps" Target="viewProps.xml"/>
  <Relationship Id="rId2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880286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9a158e3d97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9a15e71c31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9a15f1559f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9a15fad680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9a1604d25f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9a160e12f8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9a1618ede7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9a1623299616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9a1597d60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9a15a2208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9a15ab5df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9a15b59876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9a15bed6b8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9a15c914fe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9a15d3508f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9a15dcdbb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3">
  <a:themeElements>
    <a:clrScheme name="Theme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2020-01-23T13:36:24Z</dcterms:created>
  <dcterms:modified xsi:type="dcterms:W3CDTF">2020-01-23T13:36:24Z</dcterms:modified>
  <dc:title>How to Assign Roles to any Application</dc:title>
  <dc:description/>
  <dc:subject>How to Assign Roles to any Application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