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37253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3afc4a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91786c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9a719f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a49df6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44835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4d850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576aa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615372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6a7b52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747034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7dad07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74bda878593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2020-03-20T12:57:07Z</dcterms:created>
  <dcterms:modified xsi:type="dcterms:W3CDTF">2020-03-20T12:57:07Z</dcterms:modified>
  <dc:title>How to Automate a Workflow Guide</dc:title>
  <dc:description/>
  <dc:subject>How to Automate a Workflow Guide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