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0245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118a89f5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11945b65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119dd8d6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11a812ce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11b24b32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11bbc3a9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11c63bc3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11d0b5d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2020-01-14T13:24:40Z</dcterms:created>
  <dcterms:modified xsi:type="dcterms:W3CDTF">2020-01-14T13:24:40Z</dcterms:modified>
  <dc:title>How to Capture Screen</dc:title>
  <dc:description/>
  <dc:subject>How to Capture Screen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