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0920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483816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a1109d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aa7fee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52201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5b7635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653be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6e654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78b70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82c2f8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8bfef9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87a969f5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2020-06-11T19:36:04Z</dcterms:created>
  <dcterms:modified xsi:type="dcterms:W3CDTF">2020-06-11T19:36:04Z</dcterms:modified>
  <dc:title>How to change Button Labels of Modes in Salesforce Lightning App</dc:title>
  <dc:description/>
  <dc:subject>How to change Button Labels of Modes in Salesforce Lightning App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