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517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4599c1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9a36c3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a39d47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4e3f1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57e8a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61a08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6a4599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752354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7e247f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87a9e0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cd2d91865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2021-02-05T05:08:36Z</dcterms:created>
  <dcterms:modified xsi:type="dcterms:W3CDTF">2021-02-05T05:08:36Z</dcterms:modified>
  <dc:title>How to Change Password for your MyGuide Creator Extension</dc:title>
  <dc:description>For Creator and Admin Users</dc:description>
  <dc:subject>How to Change Password for your MyGuide Creator Extension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