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85131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53597c1b5a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535985f4cd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5359902b30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535999a6eb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5359a3e030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2020-01-20T05:07:35Z</dcterms:created>
  <dcterms:modified xsi:type="dcterms:W3CDTF">2020-01-20T05:07:35Z</dcterms:modified>
  <dc:title>How to Check a Guide's History</dc:title>
  <dc:description/>
  <dc:subject>How to Check a Guide's History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