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111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808169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da3df610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893df4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937d7e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9d685d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a7e6f3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b25df9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bbd809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c60f3b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f140d087d8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2020-01-15T13:30:48Z</dcterms:created>
  <dcterms:modified xsi:type="dcterms:W3CDTF">2020-01-15T13:30:48Z</dcterms:modified>
  <dc:title>How to Control Opacity of a Step</dc:title>
  <dc:description/>
  <dc:subject>How to Control Opacity of a Step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