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85133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5365b5067f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5365be217b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5365c821d9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5365d22fa4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5365dc1531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5365e6508a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5365f0c83e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9">
  <a:themeElements>
    <a:clrScheme name="Theme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2020-01-20T05:10:51Z</dcterms:created>
  <dcterms:modified xsi:type="dcterms:W3CDTF">2020-01-20T05:10:51Z</dcterms:modified>
  <dc:title>How to Copy - Paste Workflow Guides</dc:title>
  <dc:description/>
  <dc:subject>How to Copy - Paste Workflow Guides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