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703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1b77d746a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1b78710ba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1b7914b1b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1b79ac69b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1b7a5001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1b7aeb9eb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1b7b8f4e2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1b7c36b67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2020-01-22T09:52:55Z</dcterms:created>
  <dcterms:modified xsi:type="dcterms:W3CDTF">2020-01-22T09:52:55Z</dcterms:modified>
  <dc:title>How to create a step requiring Element Selection from a Column</dc:title>
  <dc:description/>
  <dc:subject>How to create a step requiring Element Selection from a Column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