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0903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bf0bcd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17fbae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21f7c5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2b719d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356f60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3eaecb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48ea18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532268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5c5fa3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665d7d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7099be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c8e1cc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79d664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83d566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8d5075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97d0d223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d31bf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dc98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e6d52b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f0d00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0fa45b9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04806b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ec210dc11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1" descr="Description of Step Slide Number: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2020-01-15T07:40:59Z</dcterms:created>
  <dcterms:modified xsi:type="dcterms:W3CDTF">2020-01-15T07:40:59Z</dcterms:modified>
  <dc:title>How to create Tooltip &amp; Validation as a Tooltip guide</dc:title>
  <dc:description/>
  <dc:subject>How to create Tooltip &amp; Validation as a Tooltip guide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