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0905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4de18332d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4de21f238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4de2b74df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4de35a89f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4de3f1bb5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4de490fd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4de53484e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4de5cae5c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24de66dc1f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2020-06-11T15:29:37Z</dcterms:created>
  <dcterms:modified xsi:type="dcterms:W3CDTF">2020-06-11T15:29:37Z</dcterms:modified>
  <dc:title>How to Debug MyGuide issues using Chrome Developer Tools</dc:title>
  <dc:description/>
  <dc:subject>How to Debug MyGuide issues using Chrome Developer Tools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